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8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9" r:id="rId23"/>
    <p:sldId id="276" r:id="rId24"/>
    <p:sldId id="277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4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2400" cy="6480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Mongolian Baiti" pitchFamily="66" charset="0"/>
              </a:rPr>
              <a:t>Три мушкетера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Mongolian Baiti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Анонсы\175 лет Три мушкетера\large_f311cdaf42cf4f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47750"/>
            <a:ext cx="6840760" cy="5621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G:\Анонсы\175 лет Три мушкетера\kinogallery-wallpaper-1680x1050-26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G:\Анонсы\175 лет Три мушкетера\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G:\Анонсы\175 лет Три мушкетера\3026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1323" y="0"/>
            <a:ext cx="926532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G:\Анонсы\175 лет Три мушкетера\CINEMA_PERM_RU_KADRY_TRI_MUSHKETERA_3D_28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8544" cy="6970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G:\Анонсы\175 лет Три мушкетера\filmz.ru_f_175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G:\Анонсы\175 лет Три мушкетера\Luchshie-filmyi-v-retsenziyah-Tri-mushketyora-Tri-mushketera-201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Театральные постановки 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G:\Анонсы\175 лет Три мушкетера\IMG_4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G:\Анонсы\175 лет Три мушкетера\10420794r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" y="0"/>
            <a:ext cx="9220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G:\Анонсы\175 лет Три мушкетера\16124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8" y="0"/>
            <a:ext cx="9144258" cy="7245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G:\Анонсы\175 лет Три мушкетера\36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94" y="0"/>
            <a:ext cx="9102906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Книги</a:t>
            </a:r>
            <a:endParaRPr lang="ru-RU" sz="8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50" name="Picture 2" descr="G:\Анонсы\175 лет Три мушкетера\193907_59702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98586"/>
            <a:ext cx="3600400" cy="4906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G:\Анонсы\175 лет Три мушкетера\10160506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4"/>
            <a:ext cx="3456875" cy="5257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G:\Анонсы\175 лет Три мушкетера\615b2ab6cae94f5963111df66007b0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G:\Анонсы\175 лет Три мушкетера\_MG_87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Иллюстрации</a:t>
            </a:r>
            <a:endParaRPr lang="ru-RU" sz="7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Анонсы\175 лет Три мушкетера\13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Анонсы\175 лет Три мушкетера\1296580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500062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F:\Анонсы\175 лет Три мушкетера\642abb92d7556a0ba05f12edfb003d7c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0"/>
            <a:ext cx="442912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Анонсы\175 лет Три мушкетера\d9791cf1188773157b597e3ac1ab51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Анонсы\175 лет Три мушкетера\2236ec318ce9b6e611c77c34dbf4d4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19650" cy="664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F:\Анонсы\175 лет Три мушкетера\1299462015_0006t7r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0"/>
            <a:ext cx="4429124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Созданы мультфильмы</a:t>
            </a:r>
            <a:endParaRPr lang="ru-RU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2004852/cc8bebb7-c50b-42cc-9d79-7ff9b3534379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572560" cy="5072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s://st.kp.yandex.net/im/poster/2/1/5/kinopoisk.ru-The-Three-Musketeers-2152778--o-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768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4" descr="http://image.tmdb.org/t/p/original/AviRnWYuvLLJjsNdTw0uX4H4Sq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929066"/>
            <a:ext cx="4699033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2" name="Picture 6" descr="https://im0-tub-ru.yandex.net/i?id=a64c62d0e9a1eed57b3e3a3ffbccbc6e-l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57166"/>
            <a:ext cx="4484465" cy="3522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СПАСИБО ЗА ВНИМАНИЕ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0962" name="Picture 2" descr="F:\Анонсы\175 лет Три мушкетера\Luchshie-filmyi-v-retsenziyah-Tri-mushketyora-Tri-mushketera-2013-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00200"/>
            <a:ext cx="8215370" cy="4900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Экранизация</a:t>
            </a:r>
            <a:endParaRPr lang="ru-RU" sz="7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075" name="Picture 3" descr="G:\Анонсы\175 лет Три мушкетера\2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604448" y="5517232"/>
            <a:ext cx="82352" cy="60893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Отеческая версия</a:t>
            </a:r>
            <a:endParaRPr lang="ru-RU" sz="7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Picture 2" descr="G:\Анонсы\175 лет Три мушкетера\15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3431693" cy="4838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G:\Анонсы\175 лет Три мушкетера\3471015_9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556792"/>
            <a:ext cx="5278503" cy="4669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Анонсы\175 лет Три мушкетера\2591_457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Продолжение 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Анонсы\175 лет Три мушкетера\hea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17" y="1268760"/>
            <a:ext cx="9123083" cy="5589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G:\Анонсы\175 лет Три мушкетера\4535-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G:\Анонсы\175 лет Три мушкетера\537713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Зарубежные версии</a:t>
            </a:r>
            <a:endParaRPr lang="ru-RU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122" name="Picture 2" descr="G:\Анонсы\175 лет Три мушкетера\662118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4067944" cy="5306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G:\Анонсы\175 лет Три мушкетера\sm_2152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268760"/>
            <a:ext cx="3923928" cy="5406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18</Words>
  <Application>Microsoft Office PowerPoint</Application>
  <PresentationFormat>Экран (4:3)</PresentationFormat>
  <Paragraphs>11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Три мушкетера</vt:lpstr>
      <vt:lpstr>Книги</vt:lpstr>
      <vt:lpstr>Экранизация</vt:lpstr>
      <vt:lpstr>Отеческая версия</vt:lpstr>
      <vt:lpstr>Слайд 5</vt:lpstr>
      <vt:lpstr>Продолжение </vt:lpstr>
      <vt:lpstr>Слайд 7</vt:lpstr>
      <vt:lpstr>Слайд 8</vt:lpstr>
      <vt:lpstr>Зарубежные версии</vt:lpstr>
      <vt:lpstr>Слайд 10</vt:lpstr>
      <vt:lpstr>Слайд 11</vt:lpstr>
      <vt:lpstr>Слайд 12</vt:lpstr>
      <vt:lpstr>Слайд 13</vt:lpstr>
      <vt:lpstr>Слайд 14</vt:lpstr>
      <vt:lpstr>Слайд 15</vt:lpstr>
      <vt:lpstr>Театральные постановки </vt:lpstr>
      <vt:lpstr>Слайд 17</vt:lpstr>
      <vt:lpstr>Слайд 18</vt:lpstr>
      <vt:lpstr>Слайд 19</vt:lpstr>
      <vt:lpstr>Слайд 20</vt:lpstr>
      <vt:lpstr>Слайд 21</vt:lpstr>
      <vt:lpstr>Иллюстрации</vt:lpstr>
      <vt:lpstr>Слайд 23</vt:lpstr>
      <vt:lpstr>Слайд 24</vt:lpstr>
      <vt:lpstr>Слайд 25</vt:lpstr>
      <vt:lpstr>Созданы мультфильмы</vt:lpstr>
      <vt:lpstr>Слайд 27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iktbashlisosh</dc:creator>
  <cp:lastModifiedBy>BashliSOSH</cp:lastModifiedBy>
  <cp:revision>35</cp:revision>
  <dcterms:created xsi:type="dcterms:W3CDTF">2019-10-26T07:00:41Z</dcterms:created>
  <dcterms:modified xsi:type="dcterms:W3CDTF">2019-10-26T19:05:18Z</dcterms:modified>
</cp:coreProperties>
</file>