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76" r:id="rId24"/>
    <p:sldId id="277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Три мушкетера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ongolian Bait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Анонсы\175 лет Три мушкетера\large_f311cdaf42cf4f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47750"/>
            <a:ext cx="6840760" cy="5621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Анонсы\175 лет Три мушкетера\kinogallery-wallpaper-1680x1050-26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Анонсы\175 лет Три мушкетера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Анонсы\175 лет Три мушкетера\302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23" y="0"/>
            <a:ext cx="92653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Анонсы\175 лет Три мушкетера\CINEMA_PERM_RU_KADRY_TRI_MUSHKETERA_3D_28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97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Анонсы\175 лет Три мушкетера\filmz.ru_f_175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Анонсы\175 лет Три мушкетера\Luchshie-filmyi-v-retsenziyah-Tri-mushketyora-Tri-mushketera-20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Театральные постановки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G:\Анонсы\175 лет Три мушкетера\IMG_4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Анонсы\175 лет Три мушкетера\10420794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220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Анонсы\175 лет Три мушкетера\1612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8" y="0"/>
            <a:ext cx="9144258" cy="724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Анонсы\175 лет Три мушкетера\3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4" y="0"/>
            <a:ext cx="9102906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Книги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G:\Анонсы\175 лет Три мушкетера\193907_5970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98586"/>
            <a:ext cx="3600400" cy="490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Анонсы\175 лет Три мушкетера\1016050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456875" cy="525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Анонсы\175 лет Три мушкетера\615b2ab6cae94f5963111df66007b0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G:\Анонсы\175 лет Три мушкетера\_MG_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Иллюстрации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Анонсы\175 лет Три мушкетера\13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Анонсы\175 лет Три мушкетера\1296580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0006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Анонсы\175 лет Три мушкетера\642abb92d7556a0ba05f12edfb003d7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Анонсы\175 лет Три мушкетера\d9791cf1188773157b597e3ac1ab51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Анонсы\175 лет Три мушкетера\2236ec318ce9b6e611c77c34dbf4d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965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Анонсы\175 лет Три мушкетера\1299462015_0006t7r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Созданы мультфильмы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2004852/cc8bebb7-c50b-42cc-9d79-7ff9b353437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st.kp.yandex.net/im/poster/2/1/5/kinopoisk.ru-The-Three-Musketeers-2152778--o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://image.tmdb.org/t/p/original/AviRnWYuvLLJjsNdTw0uX4H4Sq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929066"/>
            <a:ext cx="469903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s://im0-tub-ru.yandex.net/i?id=a64c62d0e9a1eed57b3e3a3ffbccbc6e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66"/>
            <a:ext cx="4484465" cy="352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62" name="Picture 2" descr="F:\Анонсы\175 лет Три мушкетера\Luchshie-filmyi-v-retsenziyah-Tri-mushketyora-Tri-mushketera-2013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215370" cy="490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Экранизация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5" name="Picture 3" descr="G:\Анонсы\175 лет Три мушкетера\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604448" y="5517232"/>
            <a:ext cx="82352" cy="60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Отеческая версия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 descr="G:\Анонсы\175 лет Три мушкетера\1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431693" cy="483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Анонсы\175 лет Три мушкетера\3471015_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5278503" cy="466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Анонсы\175 лет Три мушкетера\2591_45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Продолжение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Анонсы\175 лет Три мушкетера\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17" y="1268760"/>
            <a:ext cx="9123083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Анонсы\175 лет Три мушкетера\4535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Анонсы\175 лет Три мушкетера\53771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Зарубежные версии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G:\Анонсы\175 лет Три мушкетера\66211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67944" cy="530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G:\Анонсы\175 лет Три мушкетера\sm_215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923928" cy="540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</Words>
  <Application>Microsoft Office PowerPoint</Application>
  <PresentationFormat>Экран (4:3)</PresentationFormat>
  <Paragraphs>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Три мушкетера</vt:lpstr>
      <vt:lpstr>Книги</vt:lpstr>
      <vt:lpstr>Экранизация</vt:lpstr>
      <vt:lpstr>Отеческая версия</vt:lpstr>
      <vt:lpstr>Слайд 5</vt:lpstr>
      <vt:lpstr>Продолжение </vt:lpstr>
      <vt:lpstr>Слайд 7</vt:lpstr>
      <vt:lpstr>Слайд 8</vt:lpstr>
      <vt:lpstr>Зарубежные версии</vt:lpstr>
      <vt:lpstr>Слайд 10</vt:lpstr>
      <vt:lpstr>Слайд 11</vt:lpstr>
      <vt:lpstr>Слайд 12</vt:lpstr>
      <vt:lpstr>Слайд 13</vt:lpstr>
      <vt:lpstr>Слайд 14</vt:lpstr>
      <vt:lpstr>Слайд 15</vt:lpstr>
      <vt:lpstr>Театральные постановки </vt:lpstr>
      <vt:lpstr>Слайд 17</vt:lpstr>
      <vt:lpstr>Слайд 18</vt:lpstr>
      <vt:lpstr>Слайд 19</vt:lpstr>
      <vt:lpstr>Слайд 20</vt:lpstr>
      <vt:lpstr>Слайд 21</vt:lpstr>
      <vt:lpstr>Иллюстрации</vt:lpstr>
      <vt:lpstr>Слайд 23</vt:lpstr>
      <vt:lpstr>Слайд 24</vt:lpstr>
      <vt:lpstr>Слайд 25</vt:lpstr>
      <vt:lpstr>Созданы мультфильмы</vt:lpstr>
      <vt:lpstr>Слайд 27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iktbashlisosh</dc:creator>
  <cp:lastModifiedBy>BashliSOSH</cp:lastModifiedBy>
  <cp:revision>35</cp:revision>
  <dcterms:created xsi:type="dcterms:W3CDTF">2019-10-26T07:00:41Z</dcterms:created>
  <dcterms:modified xsi:type="dcterms:W3CDTF">2019-10-26T19:05:18Z</dcterms:modified>
</cp:coreProperties>
</file>