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51CB"/>
    <a:srgbClr val="FF66FF"/>
    <a:srgbClr val="FF0000"/>
    <a:srgbClr val="99FF33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607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095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7961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595283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8790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3938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2026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95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35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203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1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6429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363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788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9021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885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828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FB258-8318-45D2-9140-CD970984BC83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16585-2AA2-4E54-93FA-87FB2A093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3867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7BBB39-857D-4226-A022-B3BBDB680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482"/>
            <a:ext cx="9144000" cy="1777429"/>
          </a:xfrm>
          <a:ln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ЖИВАЯ КЛАССИКА</a:t>
            </a:r>
            <a:b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школьный этап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398905E-6D23-440C-89A7-71317F0D6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2188396"/>
            <a:ext cx="9448800" cy="595901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Всероссийский конкурс юных чтецов «Живая классика» 2020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ADD88F4-BA92-4235-A38E-7C69DB562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2784296"/>
            <a:ext cx="9753600" cy="4073704"/>
          </a:xfrm>
          <a:prstGeom prst="ellipse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22033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CC9CA1-13D2-4D47-B733-A905083E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99860D0-0AD4-4005-8119-2979E16AE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859" y="548640"/>
            <a:ext cx="11522281" cy="52628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63517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E34EE0-002A-4EA2-8D0D-7909603D6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62560"/>
            <a:ext cx="8610600" cy="1894841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Каверин «Два капитана»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D346E9-D743-4C2C-8218-E2ABD82F2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162560"/>
            <a:ext cx="442468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B0F0"/>
                </a:solidFill>
                <a:latin typeface="Segoe Print" panose="02000600000000000000" pitchFamily="2" charset="0"/>
              </a:rPr>
              <a:t>Читает Султанов А., уч. 10 </a:t>
            </a:r>
            <a:r>
              <a:rPr lang="ru-RU" sz="3200" b="1" dirty="0" err="1">
                <a:solidFill>
                  <a:srgbClr val="00B0F0"/>
                </a:solidFill>
                <a:latin typeface="Segoe Print" panose="02000600000000000000" pitchFamily="2" charset="0"/>
              </a:rPr>
              <a:t>кл</a:t>
            </a:r>
            <a:r>
              <a:rPr lang="ru-RU" sz="3200" b="1" dirty="0">
                <a:solidFill>
                  <a:srgbClr val="00B0F0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8C4B98D-7420-4E7D-867E-0DFED10628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" y="1410887"/>
            <a:ext cx="2593975" cy="408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C5A17BB-FECD-41C8-8268-CE5AF805EE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0377" y="2736187"/>
            <a:ext cx="3219768" cy="37173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EB2061D-79FF-481E-AA7F-6BBA6432DB4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9387" y="2057400"/>
            <a:ext cx="2445944" cy="33392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653A78-D8EB-490C-B8F0-9284D5E98D5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39176" y="2512377"/>
            <a:ext cx="2503244" cy="37173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49332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387D7-6F36-457A-81D6-CDC0CBA1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Segoe Print" pitchFamily="2" charset="0"/>
              </a:rPr>
              <a:t>Аверченко А. «Продувной мальчишка»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6F9AB4F-B8AE-4044-BF7F-9666E900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7" y="132204"/>
            <a:ext cx="2774231" cy="1674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9751CB"/>
                </a:solidFill>
                <a:latin typeface="Segoe Print" pitchFamily="2" charset="0"/>
              </a:rPr>
              <a:t>Читает Мирзаева Л., ученица 6 кл.</a:t>
            </a:r>
            <a:endParaRPr lang="ru-RU" sz="2800" b="1" dirty="0">
              <a:solidFill>
                <a:srgbClr val="9751CB"/>
              </a:solidFill>
              <a:latin typeface="Segoe Print" pitchFamily="2" charset="0"/>
            </a:endParaRPr>
          </a:p>
        </p:txBody>
      </p:sp>
      <p:pic>
        <p:nvPicPr>
          <p:cNvPr id="2050" name="Picture 2" descr="https://knigirossii.ru/pictures/2/41/4501187_sb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8444" y="2718632"/>
            <a:ext cx="3014375" cy="28944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2" name="Picture 4" descr="https://ds04.infourok.ru/uploads/ex/0f7c/0001961b-662a3801/im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32" y="2311190"/>
            <a:ext cx="5019483" cy="37646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4" name="Picture 6" descr="http://www.chukfamily.ru/wp-content/uploads/2019/10/aver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3067" y="3547431"/>
            <a:ext cx="4058934" cy="33105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17675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F7C395-7568-41E8-B725-B81A0F389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62560"/>
            <a:ext cx="8610600" cy="189484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66FF"/>
                </a:solidFill>
                <a:latin typeface="Segoe Print" panose="02000600000000000000" pitchFamily="2" charset="0"/>
              </a:rPr>
              <a:t>М. Дружинина «Лекарство от контрольной»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5529BA-CD44-4EE4-A1B8-BFCBBFF00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1" y="1270000"/>
            <a:ext cx="277368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FFFF00"/>
                </a:solidFill>
                <a:latin typeface="Segoe Print" panose="02000600000000000000" pitchFamily="2" charset="0"/>
              </a:rPr>
              <a:t>Читает Магомедова Патимат, уч. 8 </a:t>
            </a:r>
            <a:r>
              <a:rPr lang="ru-RU" sz="3200" b="1" dirty="0" err="1">
                <a:solidFill>
                  <a:srgbClr val="FFFF00"/>
                </a:solidFill>
                <a:latin typeface="Segoe Print" panose="02000600000000000000" pitchFamily="2" charset="0"/>
              </a:rPr>
              <a:t>кл</a:t>
            </a:r>
            <a:r>
              <a:rPr lang="ru-RU" sz="3200" b="1" dirty="0">
                <a:solidFill>
                  <a:srgbClr val="FFFF00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2D66E0F-7D67-4B99-AD4D-D0BF12629E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9547" y="2468880"/>
            <a:ext cx="5201920" cy="40795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009908-95DF-4DFA-90EA-C6F09D81A8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3707" y="1696191"/>
            <a:ext cx="3255973" cy="4852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99206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2194560"/>
            <a:ext cx="283684" cy="402412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2770" name="Picture 2" descr="http://900igr.net/up/datas/186782/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43" y="285433"/>
            <a:ext cx="10862631" cy="604926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8F3746-5158-4FC6-A8AC-CBE86824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26031"/>
            <a:ext cx="8610600" cy="15103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92D050"/>
                </a:solidFill>
                <a:latin typeface="Segoe Print" panose="02000600000000000000" pitchFamily="2" charset="0"/>
              </a:rPr>
              <a:t>Энн из зеленых мезонинов</a:t>
            </a:r>
            <a:br>
              <a:rPr lang="ru-RU" b="1" dirty="0">
                <a:solidFill>
                  <a:srgbClr val="92D050"/>
                </a:solidFill>
                <a:latin typeface="Segoe Print" panose="02000600000000000000" pitchFamily="2" charset="0"/>
              </a:rPr>
            </a:br>
            <a:endParaRPr lang="ru-RU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D0CEB0-1DC2-47D6-8573-0D696B574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09" y="1017142"/>
            <a:ext cx="2700391" cy="520154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92D050"/>
                </a:solidFill>
                <a:latin typeface="Segoe Print" panose="02000600000000000000" pitchFamily="2" charset="0"/>
              </a:rPr>
              <a:t>Автор книги - канадская писательница Люси Мод Монтгомери.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66FF"/>
                </a:solidFill>
                <a:latin typeface="Segoe Print" panose="02000600000000000000" pitchFamily="2" charset="0"/>
              </a:rPr>
              <a:t>Читает Кадиева Х.,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66FF"/>
                </a:solidFill>
                <a:latin typeface="Segoe Print" panose="02000600000000000000" pitchFamily="2" charset="0"/>
              </a:rPr>
              <a:t>уч. 7 </a:t>
            </a:r>
            <a:r>
              <a:rPr lang="ru-RU" b="1" dirty="0" err="1">
                <a:solidFill>
                  <a:srgbClr val="FF66FF"/>
                </a:solidFill>
                <a:latin typeface="Segoe Print" panose="02000600000000000000" pitchFamily="2" charset="0"/>
              </a:rPr>
              <a:t>кл</a:t>
            </a:r>
            <a:r>
              <a:rPr lang="ru-RU" b="1" dirty="0">
                <a:solidFill>
                  <a:srgbClr val="FF66FF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563E25B-5976-44DA-925F-B70020BE3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5750" y="2031287"/>
            <a:ext cx="8096250" cy="47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00486AC-98E9-43F9-A55C-D8AB5F930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65" y="4112231"/>
            <a:ext cx="3321978" cy="24914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2DB693A-3271-4D30-A138-891537F73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9380" y="981182"/>
            <a:ext cx="2491484" cy="2491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35181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6AAB5A-FDDD-4777-A76B-BF49A0965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CC6652-7C68-485A-A045-AD8A844F2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1"/>
            <a:ext cx="464906" cy="404802"/>
          </a:xfrm>
        </p:spPr>
        <p:txBody>
          <a:bodyPr/>
          <a:lstStyle/>
          <a:p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76A170E-B837-4016-BF09-FFD9FB56C75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3348734" cy="2678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D99913-F7BF-47A2-884B-B92E5481264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817" y="3044748"/>
            <a:ext cx="3467100" cy="3657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D225B67-B8A9-4A59-B6A0-885C54EA413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8887" y="516276"/>
            <a:ext cx="7407820" cy="3768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96FD532-5FEB-4017-866E-3B96C06248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81337" y="4392202"/>
            <a:ext cx="2988846" cy="2465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0CC4064-44D1-44FC-B9D1-27FF3E71062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25015" y="3429001"/>
            <a:ext cx="2988846" cy="3273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98374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5BF31A-56D9-4F08-9D2C-FBBD09B4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80145"/>
            <a:ext cx="8610600" cy="1325366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Пауло Коэльо «Алхимик»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7ACB0E-3935-4044-84B0-B0CD318C9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54" y="780837"/>
            <a:ext cx="4068566" cy="2648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00B0F0"/>
                </a:solidFill>
                <a:latin typeface="Segoe Print" panose="02000600000000000000" pitchFamily="2" charset="0"/>
              </a:rPr>
              <a:t>Читает </a:t>
            </a:r>
            <a:r>
              <a:rPr lang="ru-RU" sz="3600" dirty="0" err="1">
                <a:solidFill>
                  <a:srgbClr val="00B0F0"/>
                </a:solidFill>
                <a:latin typeface="Segoe Print" panose="02000600000000000000" pitchFamily="2" charset="0"/>
              </a:rPr>
              <a:t>Гаджибалаев</a:t>
            </a:r>
            <a:r>
              <a:rPr lang="ru-RU" sz="3600" dirty="0">
                <a:solidFill>
                  <a:srgbClr val="00B0F0"/>
                </a:solidFill>
                <a:latin typeface="Segoe Print" panose="02000600000000000000" pitchFamily="2" charset="0"/>
              </a:rPr>
              <a:t> Э., уч. 9 </a:t>
            </a:r>
            <a:r>
              <a:rPr lang="ru-RU" sz="3600" dirty="0" err="1">
                <a:solidFill>
                  <a:srgbClr val="00B0F0"/>
                </a:solidFill>
                <a:latin typeface="Segoe Print" panose="02000600000000000000" pitchFamily="2" charset="0"/>
              </a:rPr>
              <a:t>кл</a:t>
            </a:r>
            <a:r>
              <a:rPr lang="ru-RU" sz="3600" dirty="0">
                <a:solidFill>
                  <a:srgbClr val="00B0F0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2C8B28-257E-4FEC-B2F7-8670596A09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29139" y="2113956"/>
            <a:ext cx="2832029" cy="43638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A2D2FF-9740-4A2D-9E6B-49BD79C4C1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7023" y="1554605"/>
            <a:ext cx="2832028" cy="4351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B1D1CA3-4E40-4475-8890-10D512CC6A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4315" y="2753474"/>
            <a:ext cx="2702663" cy="3922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01749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2CF16B-D25B-4E6E-99D4-D5A1B8E3D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2895600" y="718654"/>
            <a:ext cx="8610600" cy="45719"/>
          </a:xfrm>
        </p:spPr>
        <p:txBody>
          <a:bodyPr>
            <a:normAutofit fontScale="90000"/>
          </a:bodyPr>
          <a:lstStyle/>
          <a:p>
            <a:r>
              <a:rPr lang="ru-RU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DB0C3FB-63A4-4925-8C04-3B54C67DC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2194560"/>
            <a:ext cx="423809" cy="189044"/>
          </a:xfrm>
        </p:spPr>
        <p:txBody>
          <a:bodyPr>
            <a:normAutofit fontScale="40000" lnSpcReduction="20000"/>
          </a:bodyPr>
          <a:lstStyle/>
          <a:p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2A7A87-6A7A-47EF-8956-47681FBBA6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7253" y="476677"/>
            <a:ext cx="4891390" cy="2952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B5BA30-030B-4F11-8EC0-11EE12C546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69" y="222392"/>
            <a:ext cx="6850380" cy="34251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060673-3E82-42F7-A46B-F5513C5FD9E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2569" y="3760342"/>
            <a:ext cx="5494139" cy="28752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64309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58B2BE-5756-40D6-BE6C-00C07727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Segoe Print" panose="02000600000000000000" pitchFamily="2" charset="0"/>
              </a:rPr>
              <a:t>Борис </a:t>
            </a:r>
            <a:r>
              <a:rPr lang="ru-RU" b="1" dirty="0" err="1">
                <a:solidFill>
                  <a:srgbClr val="FF0000"/>
                </a:solidFill>
                <a:latin typeface="Segoe Print" panose="02000600000000000000" pitchFamily="2" charset="0"/>
              </a:rPr>
              <a:t>Ганаго</a:t>
            </a:r>
            <a:r>
              <a:rPr lang="ru-RU" b="1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b="1" dirty="0">
                <a:solidFill>
                  <a:srgbClr val="FF0000"/>
                </a:solidFill>
                <a:latin typeface="Segoe Print" panose="02000600000000000000" pitchFamily="2" charset="0"/>
              </a:rPr>
              <a:t>«Зеркало»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05AF60-5A05-4A34-9E0D-C0FD6A05C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61" y="91440"/>
            <a:ext cx="4880223" cy="16140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99FF33"/>
                </a:solidFill>
                <a:latin typeface="Segoe Print" panose="02000600000000000000" pitchFamily="2" charset="0"/>
              </a:rPr>
              <a:t>Читает Абдуллаева А., уч. 7 </a:t>
            </a:r>
            <a:r>
              <a:rPr lang="ru-RU" sz="2800" b="1" dirty="0" err="1">
                <a:solidFill>
                  <a:srgbClr val="99FF33"/>
                </a:solidFill>
                <a:latin typeface="Segoe Print" panose="02000600000000000000" pitchFamily="2" charset="0"/>
              </a:rPr>
              <a:t>кл</a:t>
            </a:r>
            <a:r>
              <a:rPr lang="ru-RU" sz="2800" b="1" dirty="0">
                <a:solidFill>
                  <a:srgbClr val="99FF33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6A6B4A-1F3B-4BD2-9428-44224EC217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782" y="1705510"/>
            <a:ext cx="6500458" cy="48689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CB34599-E1B6-4D43-9780-A9639A65F9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6145" y="2129396"/>
            <a:ext cx="2904896" cy="42815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00969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C29257-CD0D-4591-A05E-F11AE0F6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97951"/>
            <a:ext cx="8610600" cy="175945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Segoe Print" panose="02000600000000000000" pitchFamily="2" charset="0"/>
              </a:rPr>
              <a:t>Ирина Пивоварова </a:t>
            </a:r>
            <a:br>
              <a:rPr lang="ru-RU" dirty="0">
                <a:solidFill>
                  <a:srgbClr val="FFFF00"/>
                </a:solidFill>
                <a:latin typeface="Segoe Print" panose="02000600000000000000" pitchFamily="2" charset="0"/>
              </a:rPr>
            </a:br>
            <a:r>
              <a:rPr lang="ru-RU" dirty="0">
                <a:solidFill>
                  <a:srgbClr val="FFFF00"/>
                </a:solidFill>
                <a:latin typeface="Segoe Print" panose="02000600000000000000" pitchFamily="2" charset="0"/>
              </a:rPr>
              <a:t>«О чем думает моя голова»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898AF6-EE24-4A78-8962-0F36AE56F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7" y="750014"/>
            <a:ext cx="2424701" cy="29795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b="1" dirty="0"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  <a:latin typeface="Segoe Print" panose="02000600000000000000" pitchFamily="2" charset="0"/>
              </a:rPr>
              <a:t>Читает </a:t>
            </a:r>
            <a:r>
              <a:rPr lang="ru-RU" sz="2800" b="1" dirty="0" err="1">
                <a:solidFill>
                  <a:srgbClr val="FF0000"/>
                </a:solidFill>
                <a:latin typeface="Segoe Print" panose="02000600000000000000" pitchFamily="2" charset="0"/>
              </a:rPr>
              <a:t>Адуева</a:t>
            </a:r>
            <a:r>
              <a:rPr lang="ru-RU" sz="2800" b="1" dirty="0">
                <a:solidFill>
                  <a:srgbClr val="FF0000"/>
                </a:solidFill>
                <a:latin typeface="Segoe Print" panose="02000600000000000000" pitchFamily="2" charset="0"/>
              </a:rPr>
              <a:t> Г., уч.9 </a:t>
            </a:r>
            <a:r>
              <a:rPr lang="ru-RU" sz="2800" b="1" dirty="0" err="1">
                <a:solidFill>
                  <a:srgbClr val="FF0000"/>
                </a:solidFill>
                <a:latin typeface="Segoe Print" panose="02000600000000000000" pitchFamily="2" charset="0"/>
              </a:rPr>
              <a:t>кл</a:t>
            </a:r>
            <a:r>
              <a:rPr lang="ru-RU" sz="2800" b="1" dirty="0">
                <a:solidFill>
                  <a:srgbClr val="FF0000"/>
                </a:solidFill>
                <a:latin typeface="Segoe Print" panose="02000600000000000000" pitchFamily="2" charset="0"/>
              </a:rPr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8EAF8B-C4BE-464F-B7BD-C5B39F5A31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42887" y="1962364"/>
            <a:ext cx="3030346" cy="4319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9E96B2F-FFDD-4F43-9D6E-3161B32D8C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0635" y="2152650"/>
            <a:ext cx="2952322" cy="4569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018E76-B771-4633-A3AD-0C2F7371A3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95652" y="2899322"/>
            <a:ext cx="3142608" cy="3802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EA4790-45E9-4BC8-B920-9BF5706A867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343" y="3180263"/>
            <a:ext cx="2215683" cy="31019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rgbClr val="FF0000">
                <a:alpha val="60000"/>
              </a:srgb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31910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A782A1-5CD1-445B-B1DC-F93E9CFF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26031"/>
            <a:ext cx="8610600" cy="1831370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7030A0"/>
                </a:solidFill>
                <a:latin typeface="Segoe Print" panose="02000600000000000000" pitchFamily="2" charset="0"/>
              </a:rPr>
              <a:t>Сердце земли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C56956-8835-416E-B820-EB3A3E274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12" y="2147300"/>
            <a:ext cx="2958959" cy="40713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B0F0"/>
                </a:solidFill>
                <a:latin typeface="Segoe Print" panose="02000600000000000000" pitchFamily="2" charset="0"/>
              </a:rPr>
              <a:t>Читает </a:t>
            </a:r>
            <a:r>
              <a:rPr lang="ru-RU" sz="2400" b="1" dirty="0" err="1">
                <a:solidFill>
                  <a:srgbClr val="00B0F0"/>
                </a:solidFill>
                <a:latin typeface="Segoe Print" panose="02000600000000000000" pitchFamily="2" charset="0"/>
              </a:rPr>
              <a:t>Гебекова</a:t>
            </a:r>
            <a:r>
              <a:rPr lang="ru-RU" sz="2400" b="1" dirty="0">
                <a:solidFill>
                  <a:srgbClr val="00B0F0"/>
                </a:solidFill>
                <a:latin typeface="Segoe Print" panose="02000600000000000000" pitchFamily="2" charset="0"/>
              </a:rPr>
              <a:t> Рукият, уч. 8 </a:t>
            </a:r>
            <a:r>
              <a:rPr lang="ru-RU" sz="2400" b="1" dirty="0" err="1">
                <a:solidFill>
                  <a:srgbClr val="00B0F0"/>
                </a:solidFill>
                <a:latin typeface="Segoe Print" panose="02000600000000000000" pitchFamily="2" charset="0"/>
              </a:rPr>
              <a:t>кл</a:t>
            </a:r>
            <a:r>
              <a:rPr lang="ru-RU" sz="2400" b="1" dirty="0">
                <a:solidFill>
                  <a:srgbClr val="00B0F0"/>
                </a:solidFill>
                <a:latin typeface="Segoe Print" panose="02000600000000000000" pitchFamily="2" charset="0"/>
              </a:rPr>
              <a:t>.</a:t>
            </a:r>
          </a:p>
          <a:p>
            <a:pPr marL="0" indent="0">
              <a:buNone/>
            </a:pPr>
            <a:endParaRPr lang="ru-RU" sz="2400" b="1" dirty="0">
              <a:solidFill>
                <a:srgbClr val="00B0F0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B0F0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B0F0"/>
                </a:solidFill>
                <a:latin typeface="Segoe Print" panose="02000600000000000000" pitchFamily="2" charset="0"/>
              </a:rPr>
              <a:t>«Быть добрым - хорошо и радостно»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B0F0"/>
                </a:solidFill>
                <a:latin typeface="Segoe Print" panose="02000600000000000000" pitchFamily="2" charset="0"/>
              </a:rPr>
              <a:t>Юрий Яковлев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156B760-9BA0-4789-9B40-D65D2C442F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3071" y="2547777"/>
            <a:ext cx="2845940" cy="39092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445A94-9E88-44AD-B7C2-7E054EE10F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4547" y="2547777"/>
            <a:ext cx="1905000" cy="2905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34F63E0-682D-41EB-A88F-AB765C20E7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8655" y="2491420"/>
            <a:ext cx="2958959" cy="3965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21522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37CEEB-AF2D-4755-AC8F-04440575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FF00"/>
                </a:solidFill>
                <a:latin typeface="Segoe Print" panose="02000600000000000000" pitchFamily="2" charset="0"/>
              </a:rPr>
              <a:t>Константин </a:t>
            </a:r>
            <a:r>
              <a:rPr lang="ru-RU" b="1" dirty="0" err="1">
                <a:solidFill>
                  <a:srgbClr val="FFFF00"/>
                </a:solidFill>
                <a:latin typeface="Segoe Print" panose="02000600000000000000" pitchFamily="2" charset="0"/>
              </a:rPr>
              <a:t>Мелихан</a:t>
            </a:r>
            <a:r>
              <a:rPr lang="ru-RU" b="1" dirty="0">
                <a:solidFill>
                  <a:srgbClr val="FFFF00"/>
                </a:solidFill>
                <a:latin typeface="Segoe Print" panose="02000600000000000000" pitchFamily="2" charset="0"/>
              </a:rPr>
              <a:t/>
            </a:r>
            <a:br>
              <a:rPr lang="ru-RU" b="1" dirty="0">
                <a:solidFill>
                  <a:srgbClr val="FFFF00"/>
                </a:solidFill>
                <a:latin typeface="Segoe Print" panose="02000600000000000000" pitchFamily="2" charset="0"/>
              </a:rPr>
            </a:br>
            <a:r>
              <a:rPr lang="ru-RU" b="1" dirty="0">
                <a:solidFill>
                  <a:srgbClr val="FFFF00"/>
                </a:solidFill>
                <a:latin typeface="Segoe Print" panose="02000600000000000000" pitchFamily="2" charset="0"/>
              </a:rPr>
              <a:t>«Заслуженная оценка»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0D28A7-024D-4609-8AB1-952399DF7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9490"/>
            <a:ext cx="395732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FFC000"/>
                </a:solidFill>
                <a:latin typeface="Segoe Print" panose="02000600000000000000" pitchFamily="2" charset="0"/>
              </a:rPr>
              <a:t>Читает</a:t>
            </a:r>
          </a:p>
          <a:p>
            <a:pPr marL="0" indent="0">
              <a:buNone/>
            </a:pPr>
            <a:r>
              <a:rPr lang="ru-RU" sz="2800" b="1" dirty="0" err="1">
                <a:solidFill>
                  <a:srgbClr val="FFC000"/>
                </a:solidFill>
                <a:latin typeface="Segoe Print" panose="02000600000000000000" pitchFamily="2" charset="0"/>
              </a:rPr>
              <a:t>Гаджиахмедова</a:t>
            </a:r>
            <a:r>
              <a:rPr lang="ru-RU" sz="2800" b="1" dirty="0">
                <a:solidFill>
                  <a:srgbClr val="FFC000"/>
                </a:solidFill>
                <a:latin typeface="Segoe Print" panose="02000600000000000000" pitchFamily="2" charset="0"/>
              </a:rPr>
              <a:t> У.,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FFC000"/>
                </a:solidFill>
                <a:latin typeface="Segoe Print" panose="02000600000000000000" pitchFamily="2" charset="0"/>
              </a:rPr>
              <a:t> уч. 5 </a:t>
            </a:r>
            <a:r>
              <a:rPr lang="ru-RU" sz="2800" b="1" dirty="0" err="1">
                <a:solidFill>
                  <a:srgbClr val="FFC000"/>
                </a:solidFill>
                <a:latin typeface="Segoe Print" panose="02000600000000000000" pitchFamily="2" charset="0"/>
              </a:rPr>
              <a:t>кл</a:t>
            </a:r>
            <a:endParaRPr lang="ru-RU" sz="2800" b="1" dirty="0">
              <a:solidFill>
                <a:srgbClr val="FFC00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ECFA3F-B4B9-43E9-BB54-B7269AE93C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2526" y="2245360"/>
            <a:ext cx="8200249" cy="4612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2" name="Picture 2" descr="https://img.labirint.ru/rcimg/595064a0add584384c425569737d326f/1920x1080/comments_pic/0911/01labarlm1236980026.jpg?1236980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405" y="2493476"/>
            <a:ext cx="2785929" cy="40230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75262490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122</TotalTime>
  <Words>150</Words>
  <Application>Microsoft Office PowerPoint</Application>
  <PresentationFormat>Произвольный</PresentationFormat>
  <Paragraphs>35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След самолета</vt:lpstr>
      <vt:lpstr>ЖИВАЯ КЛАССИКА (школьный этап)</vt:lpstr>
      <vt:lpstr>Энн из зеленых мезонинов </vt:lpstr>
      <vt:lpstr>.</vt:lpstr>
      <vt:lpstr>Пауло Коэльо «Алхимик»</vt:lpstr>
      <vt:lpstr>.</vt:lpstr>
      <vt:lpstr>Борис Ганаго «Зеркало»</vt:lpstr>
      <vt:lpstr>Ирина Пивоварова  «О чем думает моя голова»</vt:lpstr>
      <vt:lpstr>Сердце земли</vt:lpstr>
      <vt:lpstr>Константин Мелихан «Заслуженная оценка»</vt:lpstr>
      <vt:lpstr>Слайд 10</vt:lpstr>
      <vt:lpstr>Каверин «Два капитана»</vt:lpstr>
      <vt:lpstr>Аверченко А. «Продувной мальчишка»</vt:lpstr>
      <vt:lpstr>М. Дружинина «Лекарство от контрольной»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ЖИВАЯ КЛАССИКА (школьный этап)</dc:title>
  <dc:creator>asus</dc:creator>
  <cp:lastModifiedBy>iktbashlisosh</cp:lastModifiedBy>
  <cp:revision>27</cp:revision>
  <dcterms:created xsi:type="dcterms:W3CDTF">2020-01-09T10:57:08Z</dcterms:created>
  <dcterms:modified xsi:type="dcterms:W3CDTF">2020-01-21T05:55:36Z</dcterms:modified>
</cp:coreProperties>
</file>